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4"/>
  </p:sldMasterIdLst>
  <p:notesMasterIdLst>
    <p:notesMasterId r:id="rId13"/>
  </p:notes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54D28-AF32-4C69-9C75-EBA9863B3B5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C322A-038F-40BB-B317-9DEAFE4F2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good time to point out this is a lot like cellular respiration, another process in which a complex chemical becomes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C322A-038F-40BB-B317-9DEAFE4F2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249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67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0795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415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18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825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5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1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5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9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8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5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18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0BE0E16-B5CD-4823-920C-141C03CE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attern created by river delta taken from above">
            <a:extLst>
              <a:ext uri="{FF2B5EF4-FFF2-40B4-BE49-F238E27FC236}">
                <a16:creationId xmlns:a16="http://schemas.microsoft.com/office/drawing/2014/main" id="{9708ADB7-B00A-4B0C-AEFA-C0467B17A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3402" b="21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n-US"/>
              <a:t>Decomposition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How Matter is Reused in Ecosystems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4D0FC6BF-F49C-40E0-9F92-EAB34F9E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91372C-9E41-4D9D-89BA-F561AE18F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FE91DC-6870-4E3D-982C-ED9F8786A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D8700F-EE0E-4C23-A5E9-EDC6F408C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048016-2054-4349-B751-99B92206E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33158C-706D-47D3-B036-BE500A100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5DB6-D115-423F-8FF6-F15BC3F8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Nonliving organic matter includes things like organic waste and dead organisms and contains many of the same molecules living organisms have.</a:t>
            </a:r>
          </a:p>
          <a:p>
            <a:r>
              <a:rPr lang="en-US" dirty="0">
                <a:solidFill>
                  <a:schemeClr val="tx1"/>
                </a:solidFill>
              </a:rPr>
              <a:t>Decomposition is the process through which these complex molecules break down into simpler ones that can enter back into the food web</a:t>
            </a:r>
          </a:p>
        </p:txBody>
      </p:sp>
    </p:spTree>
    <p:extLst>
      <p:ext uri="{BB962C8B-B14F-4D97-AF65-F5344CB8AC3E}">
        <p14:creationId xmlns:p14="http://schemas.microsoft.com/office/powerpoint/2010/main" val="289813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B3E8-421A-451F-B4E5-2551EF0F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Decomposition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FC7B-AA97-4469-976C-5397715F5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Aerobic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0BD26-0C4F-4E87-8E2E-7A4DF1C6B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Chemical process uses oxygen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CE20A-F788-4DA6-9EA3-7BAB0A984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Anerobic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85EAC-4E2E-4F48-A9FC-5538D55043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Chemical process does not use oxygen</a:t>
            </a:r>
          </a:p>
        </p:txBody>
      </p:sp>
    </p:spTree>
    <p:extLst>
      <p:ext uri="{BB962C8B-B14F-4D97-AF65-F5344CB8AC3E}">
        <p14:creationId xmlns:p14="http://schemas.microsoft.com/office/powerpoint/2010/main" val="376648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2DBA-1E0B-42EC-BC1B-30472516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Anerobic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7C64-E30E-4BBA-8390-9F51E47D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where oxygen is not present</a:t>
            </a:r>
          </a:p>
          <a:p>
            <a:r>
              <a:rPr lang="en-US" dirty="0"/>
              <a:t>Carried out by specialized bacteria that do not require oxygen.</a:t>
            </a:r>
          </a:p>
          <a:p>
            <a:r>
              <a:rPr lang="en-US" dirty="0"/>
              <a:t>Byproducts are methane, sulphureous gasses, and a complex organic leftover called “humus”</a:t>
            </a:r>
          </a:p>
        </p:txBody>
      </p:sp>
    </p:spTree>
    <p:extLst>
      <p:ext uri="{BB962C8B-B14F-4D97-AF65-F5344CB8AC3E}">
        <p14:creationId xmlns:p14="http://schemas.microsoft.com/office/powerpoint/2010/main" val="326185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B00BF1A-DE31-418A-A8D6-94DD83A42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C966A-AB72-4F08-AFF2-635CD548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Occurs naturally in wetlands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3657B-099D-49DD-8A6C-EC01D3188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Bogs and Marshes</a:t>
            </a:r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5E44135C-8489-48D6-9DE0-01158CEC1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Elevated view of marsh and tidelands at dusk">
            <a:extLst>
              <a:ext uri="{FF2B5EF4-FFF2-40B4-BE49-F238E27FC236}">
                <a16:creationId xmlns:a16="http://schemas.microsoft.com/office/drawing/2014/main" id="{25A9BD42-B14F-4DB4-97BD-049EEA6812A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14765" r="1120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2EBB1E3-798E-4681-9571-598110EB7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A29AFA-763B-4A7F-8FF9-FFD9D024E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11B936-A98D-477F-B7BC-3354833D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CCE537-3FB5-4822-9301-DE08C0668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2C3CF57-635E-4A09-9AF1-7CD17A809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20542C-AE6A-4CFE-BA4B-5D59F9F74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63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D5B78D1-6041-4C54-B0F4-AE7E21A59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B0713-F9E7-46D1-BA56-52CA4431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478114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…But it also occurs in landfills when food is thrown away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55288-C583-4D60-95C2-0A8FFF480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2" y="3843867"/>
            <a:ext cx="4816572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This produces about 6% of all green house gas emissions by humans</a:t>
            </a:r>
          </a:p>
        </p:txBody>
      </p:sp>
      <p:pic>
        <p:nvPicPr>
          <p:cNvPr id="6" name="Picture Placeholder 5" descr="Colorful plastic bottle caps">
            <a:extLst>
              <a:ext uri="{FF2B5EF4-FFF2-40B4-BE49-F238E27FC236}">
                <a16:creationId xmlns:a16="http://schemas.microsoft.com/office/drawing/2014/main" id="{97B5AF5C-C6A3-4DCB-BFB5-627A37391F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129" r="28536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641D4F-69B6-439B-B419-2D9C465DD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C17798-CB78-4F51-A074-A45D55219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6AEADD-E32D-42CD-B5B1-9F542C7C2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22BC9F-CD52-4DAF-A4B8-09559305D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D1451A-48CD-4EC2-89AD-B1FB7A956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B5C2A8-AE90-41FC-BA59-931D7837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74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C7E0-F98D-41F5-8BA8-E7257423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7EAB5-EFBD-4F7A-808B-DF0BB0332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anywhere where oxygen is present</a:t>
            </a:r>
          </a:p>
          <a:p>
            <a:r>
              <a:rPr lang="en-US" dirty="0"/>
              <a:t>Carried out by a variety of fungi, bacteria, and animals such as worms</a:t>
            </a:r>
          </a:p>
          <a:p>
            <a:r>
              <a:rPr lang="en-US" dirty="0"/>
              <a:t>Results are carbon dioxide, and humus</a:t>
            </a:r>
          </a:p>
        </p:txBody>
      </p:sp>
    </p:spTree>
    <p:extLst>
      <p:ext uri="{BB962C8B-B14F-4D97-AF65-F5344CB8AC3E}">
        <p14:creationId xmlns:p14="http://schemas.microsoft.com/office/powerpoint/2010/main" val="13136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0BE0E16-B5CD-4823-920C-141C03CE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edlings growing in a garden with sunlight">
            <a:extLst>
              <a:ext uri="{FF2B5EF4-FFF2-40B4-BE49-F238E27FC236}">
                <a16:creationId xmlns:a16="http://schemas.microsoft.com/office/drawing/2014/main" id="{80F63BDA-4051-48D2-A79E-F3948BFA4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AFE99-34FC-47B4-8891-4D24E8D2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This occurs when we compost!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0FC6BF-F49C-40E0-9F92-EAB34F9E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191372C-9E41-4D9D-89BA-F561AE18F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FE91DC-6870-4E3D-982C-ED9F8786A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D8700F-EE0E-4C23-A5E9-EDC6F408C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048016-2054-4349-B751-99B92206E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633158C-706D-47D3-B036-BE500A100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67529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195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Slice</vt:lpstr>
      <vt:lpstr>Decomposition</vt:lpstr>
      <vt:lpstr>PowerPoint Presentation</vt:lpstr>
      <vt:lpstr>Two Kinds of Decomposition</vt:lpstr>
      <vt:lpstr>Anerobic decomposition</vt:lpstr>
      <vt:lpstr>Occurs naturally in wetlands</vt:lpstr>
      <vt:lpstr>…But it also occurs in landfills when food is thrown away</vt:lpstr>
      <vt:lpstr>Aerobic Decomposition</vt:lpstr>
      <vt:lpstr>This occurs when we compost!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Decomposition</dc:title>
  <dc:creator>Miranda Latorre</dc:creator>
  <cp:lastModifiedBy>Miranda Latorre</cp:lastModifiedBy>
  <cp:revision>1</cp:revision>
  <dcterms:created xsi:type="dcterms:W3CDTF">2021-07-27T20:51:09Z</dcterms:created>
  <dcterms:modified xsi:type="dcterms:W3CDTF">2021-07-27T21:14:42Z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